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7"/>
  </p:notesMasterIdLst>
  <p:sldIdLst>
    <p:sldId id="277" r:id="rId2"/>
    <p:sldId id="257" r:id="rId3"/>
    <p:sldId id="258" r:id="rId4"/>
    <p:sldId id="302" r:id="rId5"/>
    <p:sldId id="261" r:id="rId6"/>
    <p:sldId id="265" r:id="rId7"/>
    <p:sldId id="262" r:id="rId8"/>
    <p:sldId id="266" r:id="rId9"/>
    <p:sldId id="263" r:id="rId10"/>
    <p:sldId id="268" r:id="rId11"/>
    <p:sldId id="269" r:id="rId12"/>
    <p:sldId id="270" r:id="rId13"/>
    <p:sldId id="300" r:id="rId14"/>
    <p:sldId id="301" r:id="rId15"/>
    <p:sldId id="271" r:id="rId16"/>
    <p:sldId id="274" r:id="rId17"/>
    <p:sldId id="275" r:id="rId18"/>
    <p:sldId id="260" r:id="rId19"/>
    <p:sldId id="272" r:id="rId20"/>
    <p:sldId id="281" r:id="rId21"/>
    <p:sldId id="282" r:id="rId22"/>
    <p:sldId id="286" r:id="rId23"/>
    <p:sldId id="287" r:id="rId24"/>
    <p:sldId id="288" r:id="rId25"/>
    <p:sldId id="289" r:id="rId26"/>
    <p:sldId id="290" r:id="rId27"/>
    <p:sldId id="291" r:id="rId28"/>
    <p:sldId id="293" r:id="rId29"/>
    <p:sldId id="294" r:id="rId30"/>
    <p:sldId id="295" r:id="rId31"/>
    <p:sldId id="292" r:id="rId32"/>
    <p:sldId id="283" r:id="rId33"/>
    <p:sldId id="280" r:id="rId34"/>
    <p:sldId id="273" r:id="rId35"/>
    <p:sldId id="303" r:id="rId36"/>
  </p:sldIdLst>
  <p:sldSz cx="9144000" cy="6858000" type="screen4x3"/>
  <p:notesSz cx="6858000" cy="9144000"/>
  <p:defaultTextStyle>
    <a:defPPr>
      <a:defRPr lang="ru-R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9528" autoAdjust="0"/>
    <p:restoredTop sz="94660"/>
  </p:normalViewPr>
  <p:slideViewPr>
    <p:cSldViewPr snapToGrid="0" snapToObjects="1">
      <p:cViewPr>
        <p:scale>
          <a:sx n="76" d="100"/>
          <a:sy n="76" d="100"/>
        </p:scale>
        <p:origin x="-704" y="-2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slide" Target="slides/slide3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slide" Target="slides/slide32.xml"/><Relationship Id="rId34" Type="http://schemas.openxmlformats.org/officeDocument/2006/relationships/slide" Target="slides/slide33.xml"/><Relationship Id="rId35" Type="http://schemas.openxmlformats.org/officeDocument/2006/relationships/slide" Target="slides/slide34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981D4B-526F-BE48-8F43-04A0ED01C7FF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DA0BBD-8122-524B-90C9-413F22778E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35626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2E0-E360-9545-8BF3-AFEE02C7854A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1519-28ED-4249-AB1C-990CCE1E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9175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.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2E0-E360-9545-8BF3-AFEE02C7854A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1519-28ED-4249-AB1C-990CCE1E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02657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. загол.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2E0-E360-9545-8BF3-AFEE02C7854A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1519-28ED-4249-AB1C-990CCE1E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745756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2E0-E360-9545-8BF3-AFEE02C7854A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1519-28ED-4249-AB1C-990CCE1E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6596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2E0-E360-9545-8BF3-AFEE02C7854A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1519-28ED-4249-AB1C-990CCE1E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627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2E0-E360-9545-8BF3-AFEE02C7854A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1519-28ED-4249-AB1C-990CCE1E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88424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2E0-E360-9545-8BF3-AFEE02C7854A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1519-28ED-4249-AB1C-990CCE1E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74309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2E0-E360-9545-8BF3-AFEE02C7854A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1519-28ED-4249-AB1C-990CCE1E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9922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2E0-E360-9545-8BF3-AFEE02C7854A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1519-28ED-4249-AB1C-990CCE1E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0056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2E0-E360-9545-8BF3-AFEE02C7854A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1519-28ED-4249-AB1C-990CCE1E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95682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0F12E0-E360-9545-8BF3-AFEE02C7854A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A01519-28ED-4249-AB1C-990CCE1E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1486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Образец текста</a:t>
            </a:r>
          </a:p>
          <a:p>
            <a:pPr lvl="1"/>
            <a:r>
              <a:rPr lang="en-US" smtClean="0"/>
              <a:t>Второй уровень</a:t>
            </a:r>
          </a:p>
          <a:p>
            <a:pPr lvl="2"/>
            <a:r>
              <a:rPr lang="en-US" smtClean="0"/>
              <a:t>Третий уровень</a:t>
            </a:r>
          </a:p>
          <a:p>
            <a:pPr lvl="3"/>
            <a:r>
              <a:rPr lang="en-US" smtClean="0"/>
              <a:t>Четвертый уровень</a:t>
            </a:r>
          </a:p>
          <a:p>
            <a:pPr lvl="4"/>
            <a:r>
              <a:rPr lang="en-US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0F12E0-E360-9545-8BF3-AFEE02C7854A}" type="datetimeFigureOut">
              <a:rPr lang="ru-RU" smtClean="0"/>
              <a:t>15.05.17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A01519-28ED-4249-AB1C-990CCE1E786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55674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jpg"/><Relationship Id="rId6" Type="http://schemas.openxmlformats.org/officeDocument/2006/relationships/image" Target="../media/image4.jpg"/><Relationship Id="rId7" Type="http://schemas.openxmlformats.org/officeDocument/2006/relationships/image" Target="../media/image5.jp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8.jp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9.jp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20.jp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21.jp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22.jpg"/><Relationship Id="rId6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25.jpg"/><Relationship Id="rId6" Type="http://schemas.openxmlformats.org/officeDocument/2006/relationships/image" Target="../media/image16.png"/><Relationship Id="rId7" Type="http://schemas.openxmlformats.org/officeDocument/2006/relationships/image" Target="../media/image26.jp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7.jp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9.jp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4" Type="http://schemas.openxmlformats.org/officeDocument/2006/relationships/image" Target="../media/image2.png"/><Relationship Id="rId5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jp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27.jp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3.jpg"/><Relationship Id="rId6" Type="http://schemas.openxmlformats.org/officeDocument/2006/relationships/image" Target="../media/image4.jpg"/><Relationship Id="rId7" Type="http://schemas.openxmlformats.org/officeDocument/2006/relationships/image" Target="../media/image5.jpg"/><Relationship Id="rId8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0.jp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2.jp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3.jpg"/><Relationship Id="rId6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4.jp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4" Type="http://schemas.openxmlformats.org/officeDocument/2006/relationships/image" Target="../media/image16.png"/><Relationship Id="rId5" Type="http://schemas.openxmlformats.org/officeDocument/2006/relationships/image" Target="../media/image2.png"/><Relationship Id="rId6" Type="http://schemas.microsoft.com/office/2007/relationships/hdphoto" Target="../media/hdphoto1.wdp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microsoft.com/office/2007/relationships/hdphoto" Target="../media/hdphoto1.wdp"/><Relationship Id="rId5" Type="http://schemas.openxmlformats.org/officeDocument/2006/relationships/image" Target="../media/image17.jpg"/><Relationship Id="rId6" Type="http://schemas.openxmlformats.org/officeDocument/2006/relationships/image" Target="../media/image8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Изображение 1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266" y="307967"/>
            <a:ext cx="9525000" cy="1171575"/>
          </a:xfrm>
          <a:prstGeom prst="rect">
            <a:avLst/>
          </a:prstGeom>
        </p:spPr>
      </p:pic>
      <p:pic>
        <p:nvPicPr>
          <p:cNvPr id="6" name="Изображение 5" descr="0001-001-A.S.-Pushki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3773">
            <a:off x="6265081" y="2233890"/>
            <a:ext cx="1857146" cy="2419479"/>
          </a:xfrm>
          <a:prstGeom prst="rect">
            <a:avLst/>
          </a:prstGeom>
        </p:spPr>
      </p:pic>
      <p:pic>
        <p:nvPicPr>
          <p:cNvPr id="12" name="Изображение 11" descr="mediapreview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1361">
            <a:off x="6952888" y="20624"/>
            <a:ext cx="1904495" cy="2372384"/>
          </a:xfrm>
          <a:prstGeom prst="rect">
            <a:avLst/>
          </a:prstGeom>
        </p:spPr>
      </p:pic>
      <p:pic>
        <p:nvPicPr>
          <p:cNvPr id="5" name="Изображение 4" descr="50531063_MartinLuther1532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0"/>
          <a:stretch/>
        </p:blipFill>
        <p:spPr>
          <a:xfrm rot="1047879">
            <a:off x="5647887" y="4517000"/>
            <a:ext cx="1721110" cy="2470856"/>
          </a:xfrm>
          <a:prstGeom prst="rect">
            <a:avLst/>
          </a:prstGeom>
        </p:spPr>
      </p:pic>
      <p:pic>
        <p:nvPicPr>
          <p:cNvPr id="7" name="Изображение 6" descr="0_6a836_f53643eb_orig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182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851" y="1798235"/>
            <a:ext cx="47112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О ЗЕМНОМ 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И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 ВЕЧНОМ</a:t>
            </a:r>
            <a:endParaRPr lang="ru-RU" sz="5400" b="1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adley Hand Bold"/>
              <a:cs typeface="Bradley Hand Bold"/>
            </a:endParaRPr>
          </a:p>
        </p:txBody>
      </p:sp>
    </p:spTree>
    <p:extLst>
      <p:ext uri="{BB962C8B-B14F-4D97-AF65-F5344CB8AC3E}">
        <p14:creationId xmlns:p14="http://schemas.microsoft.com/office/powerpoint/2010/main" val="2904582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11" name="Изображение 10" descr="wx1080.jpg"/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69198">
            <a:off x="3721859" y="2148065"/>
            <a:ext cx="3255310" cy="41836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Изображение 6" descr="9483a578625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353" y="1130639"/>
            <a:ext cx="4962222" cy="55111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566858">
            <a:off x="3552931" y="5504936"/>
            <a:ext cx="3084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С. Пушкин </a:t>
            </a:r>
          </a:p>
        </p:txBody>
      </p:sp>
    </p:spTree>
    <p:extLst>
      <p:ext uri="{BB962C8B-B14F-4D97-AF65-F5344CB8AC3E}">
        <p14:creationId xmlns:p14="http://schemas.microsoft.com/office/powerpoint/2010/main" val="3915322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10" name="Изображение 9" descr="zagovo7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34" r="8834" b="-2613"/>
          <a:stretch/>
        </p:blipFill>
        <p:spPr>
          <a:xfrm>
            <a:off x="4632939" y="1213781"/>
            <a:ext cx="3666493" cy="5162929"/>
          </a:xfrm>
          <a:prstGeom prst="rect">
            <a:avLst/>
          </a:prstGeom>
        </p:spPr>
      </p:pic>
      <p:pic>
        <p:nvPicPr>
          <p:cNvPr id="8" name="Изображение 7" descr="0_96489_e12bf2d4_orig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853773" y="1772283"/>
            <a:ext cx="5270339" cy="39385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85800" y="5131248"/>
            <a:ext cx="312612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kern="1200" dirty="0" smtClean="0"/>
              <a:t>Жорж Дантес</a:t>
            </a:r>
            <a:r>
              <a:rPr lang="ru-RU" sz="1400" kern="1200" dirty="0" smtClean="0"/>
              <a:t>,</a:t>
            </a:r>
            <a:endParaRPr lang="en-US" sz="1400" kern="1200" dirty="0" smtClean="0"/>
          </a:p>
          <a:p>
            <a:pPr algn="ctr"/>
            <a:r>
              <a:rPr lang="ru-RU" sz="1400" kern="1200" dirty="0" smtClean="0"/>
              <a:t> </a:t>
            </a:r>
            <a:r>
              <a:rPr lang="ru-RU" sz="1600" i="1" kern="1200" dirty="0" smtClean="0"/>
              <a:t>убивший Пушкина А.С.</a:t>
            </a:r>
            <a:endParaRPr lang="ru-RU" sz="1600" i="1" kern="1200" dirty="0"/>
          </a:p>
        </p:txBody>
      </p:sp>
    </p:spTree>
    <p:extLst>
      <p:ext uri="{BB962C8B-B14F-4D97-AF65-F5344CB8AC3E}">
        <p14:creationId xmlns:p14="http://schemas.microsoft.com/office/powerpoint/2010/main" val="3806637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8" name="Изображение 7" descr="6117804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602" r="5048"/>
          <a:stretch/>
        </p:blipFill>
        <p:spPr>
          <a:xfrm>
            <a:off x="1371600" y="1957265"/>
            <a:ext cx="5949204" cy="4193999"/>
          </a:xfrm>
          <a:prstGeom prst="rect">
            <a:avLst/>
          </a:prstGeom>
        </p:spPr>
      </p:pic>
      <p:pic>
        <p:nvPicPr>
          <p:cNvPr id="7" name="Изображение 6" descr="440472730.png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46"/>
          <a:stretch/>
        </p:blipFill>
        <p:spPr>
          <a:xfrm>
            <a:off x="1195233" y="139475"/>
            <a:ext cx="8291930" cy="89881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511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10" name="Изображение 9" descr="145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2922" y="1814041"/>
            <a:ext cx="6258156" cy="4341395"/>
          </a:xfrm>
          <a:prstGeom prst="rect">
            <a:avLst/>
          </a:prstGeom>
        </p:spPr>
      </p:pic>
      <p:pic>
        <p:nvPicPr>
          <p:cNvPr id="9" name="Изображение 8" descr="0_96489_e12bf2d4_orig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859" y="1619931"/>
            <a:ext cx="6578283" cy="474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501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7" name="Изображение 6" descr="belyukin_d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0782" y="1753590"/>
            <a:ext cx="6269722" cy="4388691"/>
          </a:xfrm>
          <a:prstGeom prst="rect">
            <a:avLst/>
          </a:prstGeom>
        </p:spPr>
      </p:pic>
      <p:pic>
        <p:nvPicPr>
          <p:cNvPr id="9" name="Изображение 8" descr="0_96489_e12bf2d4_orig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859" y="1619931"/>
            <a:ext cx="6578283" cy="47401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105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7" name="Изображение 6" descr="69313171_1295170075_0sch13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42" y="1619931"/>
            <a:ext cx="7454916" cy="504804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 rot="21220801">
            <a:off x="1550011" y="1647386"/>
            <a:ext cx="6512173" cy="50783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kern="1200" dirty="0" smtClean="0">
              <a:solidFill>
                <a:srgbClr val="632523"/>
              </a:solidFill>
            </a:endParaRPr>
          </a:p>
          <a:p>
            <a:pPr algn="ctr"/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Живые </a:t>
            </a:r>
            <a:r>
              <a:rPr lang="ru-RU" sz="32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знают, что умрут, а мертвые ничего не </a:t>
            </a:r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знают… и </a:t>
            </a:r>
            <a:r>
              <a:rPr lang="ru-RU" sz="32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любовь их и ненависть их и </a:t>
            </a:r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ревность </a:t>
            </a:r>
            <a:r>
              <a:rPr lang="ru-RU" sz="32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их уже исчезли, </a:t>
            </a:r>
            <a:endParaRPr lang="en-US" sz="3200" b="1" i="1" kern="1200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и </a:t>
            </a:r>
            <a:r>
              <a:rPr lang="ru-RU" sz="32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нет им более части </a:t>
            </a:r>
            <a:endParaRPr lang="en-US" sz="3200" b="1" i="1" kern="1200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в</a:t>
            </a:r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 веки </a:t>
            </a:r>
            <a:r>
              <a:rPr lang="ru-RU" sz="32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 в чем, </a:t>
            </a:r>
            <a:endParaRPr lang="ru-RU" sz="3200" b="1" i="1" kern="1200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что </a:t>
            </a:r>
            <a:r>
              <a:rPr lang="ru-RU" sz="32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делается </a:t>
            </a:r>
            <a:endParaRPr lang="ru-RU" sz="3200" b="1" i="1" kern="1200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под </a:t>
            </a:r>
            <a:r>
              <a:rPr lang="ru-RU" sz="32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солнцем</a:t>
            </a:r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</a:p>
          <a:p>
            <a:pPr algn="r"/>
            <a:r>
              <a:rPr lang="ru-RU" sz="3600" b="1" kern="1200" dirty="0" smtClean="0">
                <a:solidFill>
                  <a:srgbClr val="632523"/>
                </a:solidFill>
              </a:rPr>
              <a:t> </a:t>
            </a:r>
            <a:endParaRPr lang="ru-RU" sz="2400" b="1" kern="1200" dirty="0">
              <a:solidFill>
                <a:srgbClr val="632523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rot="21201853">
            <a:off x="1550068" y="5188026"/>
            <a:ext cx="13409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</a:t>
            </a:r>
            <a:r>
              <a:rPr lang="ru-RU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ctr"/>
            <a:r>
              <a:rPr lang="ru-RU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Екклесиаст</a:t>
            </a:r>
          </a:p>
          <a:p>
            <a:pPr algn="ctr"/>
            <a:r>
              <a:rPr lang="ru-RU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9:5,6</a:t>
            </a:r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5024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7" name="Изображение 6" descr="69313171_1295170075_0sch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4542" y="1362178"/>
            <a:ext cx="7454916" cy="5048043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1201853">
            <a:off x="1550070" y="4889243"/>
            <a:ext cx="134097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</a:t>
            </a:r>
            <a:r>
              <a:rPr lang="ru-RU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ctr"/>
            <a:r>
              <a:rPr lang="ru-RU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Екклесиаст</a:t>
            </a:r>
          </a:p>
          <a:p>
            <a:pPr algn="ctr"/>
            <a:r>
              <a:rPr lang="ru-RU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9</a:t>
            </a:r>
            <a:r>
              <a:rPr lang="ru-RU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</a:t>
            </a:r>
            <a:r>
              <a:rPr lang="en-US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10</a:t>
            </a:r>
            <a:endParaRPr lang="ru-RU" b="1" dirty="0">
              <a:ln w="1905"/>
              <a:solidFill>
                <a:srgbClr val="32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rot="21195865">
            <a:off x="1664827" y="1858976"/>
            <a:ext cx="6006386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Все, что может рука твоя делать, по силам делай; потому что в могиле, куда ты </a:t>
            </a:r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пойдешь</a:t>
            </a:r>
            <a:r>
              <a:rPr lang="ru-RU" sz="32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нет ни </a:t>
            </a:r>
            <a:endParaRPr lang="ru-RU" sz="3200" b="1" i="1" kern="1200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работы</a:t>
            </a:r>
            <a:r>
              <a:rPr lang="ru-RU" sz="32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r>
              <a:rPr lang="ru-RU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</a:t>
            </a:r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</a:t>
            </a:r>
          </a:p>
          <a:p>
            <a:pPr algn="ctr"/>
            <a:r>
              <a:rPr lang="ru-RU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</a:t>
            </a:r>
            <a:r>
              <a:rPr lang="en-US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размышления,</a:t>
            </a:r>
            <a:endParaRPr lang="ru-RU" sz="3200" b="1" i="1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ни знания</a:t>
            </a:r>
            <a:r>
              <a:rPr lang="ru-RU" sz="32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</a:t>
            </a:r>
            <a:endParaRPr lang="en-US" sz="3200" b="1" i="1" kern="1200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3200" b="1" i="1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</a:t>
            </a:r>
            <a:r>
              <a:rPr lang="ru-RU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</a:t>
            </a:r>
            <a:r>
              <a:rPr lang="en-US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 </a:t>
            </a:r>
            <a:r>
              <a:rPr lang="ru-RU" sz="32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мудрости. </a:t>
            </a:r>
          </a:p>
        </p:txBody>
      </p:sp>
    </p:spTree>
    <p:extLst>
      <p:ext uri="{BB962C8B-B14F-4D97-AF65-F5344CB8AC3E}">
        <p14:creationId xmlns:p14="http://schemas.microsoft.com/office/powerpoint/2010/main" val="343706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sp>
        <p:nvSpPr>
          <p:cNvPr id="11" name="Прямоугольник с двумя вырезанными противолежащими углами 10"/>
          <p:cNvSpPr/>
          <p:nvPr/>
        </p:nvSpPr>
        <p:spPr>
          <a:xfrm>
            <a:off x="1221021" y="1308651"/>
            <a:ext cx="7743969" cy="4738271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tint val="50000"/>
                  <a:satMod val="300000"/>
                  <a:alpha val="48000"/>
                </a:schemeClr>
              </a:gs>
              <a:gs pos="35000">
                <a:schemeClr val="accent3">
                  <a:tint val="37000"/>
                  <a:satMod val="300000"/>
                  <a:alpha val="48000"/>
                </a:schemeClr>
              </a:gs>
              <a:gs pos="100000">
                <a:schemeClr val="accent3">
                  <a:tint val="15000"/>
                  <a:satMod val="350000"/>
                  <a:alpha val="48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36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дивитесь сему; ибо наступает время, в которое все, находящиеся в гробах, услышат глас Сына Божия; </a:t>
            </a:r>
            <a:r>
              <a:rPr lang="ru-RU" sz="36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6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 </a:t>
            </a:r>
            <a:r>
              <a:rPr lang="ru-RU" sz="3600" b="1" i="1" kern="1200" dirty="0" err="1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изыдут</a:t>
            </a:r>
            <a:r>
              <a:rPr lang="ru-RU" sz="36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творившие добро в воскресение жизни, а делавшие зло — в воскресение осуждения. </a:t>
            </a:r>
          </a:p>
        </p:txBody>
      </p:sp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pic>
        <p:nvPicPr>
          <p:cNvPr id="8" name="Изображение 7" descr="jantonalcor-corner-up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762462"/>
            <a:ext cx="2016955" cy="209553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0301" y="5715788"/>
            <a:ext cx="108072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</a:t>
            </a:r>
            <a:r>
              <a:rPr lang="ru-RU" sz="2000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Иоанна </a:t>
            </a:r>
          </a:p>
          <a:p>
            <a:pPr algn="ctr"/>
            <a:r>
              <a:rPr lang="ru-RU" sz="2000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5:28,29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08514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9" name="Изображение 8" descr="00411341265140024742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328" y="1881812"/>
            <a:ext cx="2829824" cy="3975408"/>
          </a:xfrm>
          <a:prstGeom prst="rect">
            <a:avLst/>
          </a:prstGeom>
        </p:spPr>
      </p:pic>
      <p:pic>
        <p:nvPicPr>
          <p:cNvPr id="8" name="Изображение 7" descr="0_96489_e12bf2d4_orig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152008" y="2307649"/>
            <a:ext cx="4224688" cy="3157101"/>
          </a:xfrm>
          <a:prstGeom prst="rect">
            <a:avLst/>
          </a:prstGeom>
        </p:spPr>
      </p:pic>
      <p:pic>
        <p:nvPicPr>
          <p:cNvPr id="11" name="Изображение 10" descr="pushkin-3_big.jp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7942">
            <a:off x="4897432" y="1419077"/>
            <a:ext cx="3451981" cy="4769804"/>
          </a:xfrm>
          <a:prstGeom prst="rect">
            <a:avLst/>
          </a:prstGeom>
        </p:spPr>
      </p:pic>
      <p:pic>
        <p:nvPicPr>
          <p:cNvPr id="10" name="Изображение 9" descr="0_96489_e12bf2d4_orig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081801">
            <a:off x="4117532" y="2008065"/>
            <a:ext cx="5026467" cy="37562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145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7" name="Изображение 6" descr="69313171_1295170075_0sch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24" y="1376589"/>
            <a:ext cx="7412352" cy="5019221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 rot="21205454">
            <a:off x="1836671" y="1831745"/>
            <a:ext cx="5776371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Ибо всем нам должно явиться пред судилище Христово, чтобы каждому получить соответственно </a:t>
            </a:r>
            <a:endParaRPr lang="en-US" sz="3200" b="1" i="1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</a:t>
            </a:r>
            <a:r>
              <a:rPr lang="ru-RU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тому</a:t>
            </a:r>
            <a:r>
              <a:rPr lang="ru-RU" sz="3200" b="1" i="1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что он делал</a:t>
            </a:r>
            <a:r>
              <a:rPr lang="ru-RU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endParaRPr lang="en-US" sz="3200" b="1" i="1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en-US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</a:t>
            </a:r>
            <a:r>
              <a:rPr lang="ru-RU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b="1" i="1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живя в теле, </a:t>
            </a:r>
            <a:r>
              <a:rPr lang="ru-RU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доброе</a:t>
            </a:r>
            <a:endParaRPr lang="en-US" sz="3200" b="1" i="1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2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3200" b="1" i="1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или худое</a:t>
            </a:r>
            <a:r>
              <a:rPr lang="ru-RU" sz="3200" b="1" i="1" dirty="0">
                <a:solidFill>
                  <a:srgbClr val="326B64"/>
                </a:solidFill>
              </a:rPr>
              <a:t>. </a:t>
            </a:r>
          </a:p>
          <a:p>
            <a:endParaRPr lang="ru-RU" sz="3200" dirty="0"/>
          </a:p>
        </p:txBody>
      </p:sp>
      <p:sp>
        <p:nvSpPr>
          <p:cNvPr id="9" name="TextBox 8"/>
          <p:cNvSpPr txBox="1"/>
          <p:nvPr/>
        </p:nvSpPr>
        <p:spPr>
          <a:xfrm rot="21206316">
            <a:off x="1449073" y="5023247"/>
            <a:ext cx="1492716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Библия,</a:t>
            </a:r>
          </a:p>
          <a:p>
            <a:pPr algn="ctr"/>
            <a:r>
              <a:rPr lang="ru-RU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Коринфянам</a:t>
            </a:r>
            <a:endParaRPr lang="en-US" b="1" dirty="0" smtClean="0">
              <a:ln w="1905"/>
              <a:solidFill>
                <a:srgbClr val="32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5:10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5363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13" name="Изображение 12" descr="44585746.jpg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485" r="3525"/>
          <a:stretch/>
        </p:blipFill>
        <p:spPr>
          <a:xfrm>
            <a:off x="4555621" y="1619931"/>
            <a:ext cx="3378039" cy="4668178"/>
          </a:xfrm>
          <a:prstGeom prst="rect">
            <a:avLst/>
          </a:prstGeom>
        </p:spPr>
      </p:pic>
      <p:pic>
        <p:nvPicPr>
          <p:cNvPr id="12" name="Изображение 11" descr="44047273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225219" y="-202399"/>
            <a:ext cx="7216116" cy="7216116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343634" y="5377190"/>
            <a:ext cx="370824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С. Пушкин в детстве</a:t>
            </a:r>
            <a:endParaRPr lang="ru-RU" sz="28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0116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7" name="Изображение 6" descr="69313171_1295170075_0sch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24" y="1376589"/>
            <a:ext cx="7412352" cy="5019221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1206316">
            <a:off x="1570901" y="4897808"/>
            <a:ext cx="1249060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Библия,</a:t>
            </a:r>
          </a:p>
          <a:p>
            <a:r>
              <a:rPr lang="ru-RU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Римлянам </a:t>
            </a:r>
            <a:endParaRPr lang="en-US" b="1" dirty="0" smtClean="0">
              <a:ln w="1905"/>
              <a:solidFill>
                <a:srgbClr val="32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14</a:t>
            </a:r>
            <a:r>
              <a:rPr lang="ru-RU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:12</a:t>
            </a:r>
          </a:p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 rot="21200349">
            <a:off x="1593383" y="2622972"/>
            <a:ext cx="579071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Итак каждый из нас за себя даст отчет Богу. </a:t>
            </a:r>
          </a:p>
        </p:txBody>
      </p:sp>
    </p:spTree>
    <p:extLst>
      <p:ext uri="{BB962C8B-B14F-4D97-AF65-F5344CB8AC3E}">
        <p14:creationId xmlns:p14="http://schemas.microsoft.com/office/powerpoint/2010/main" val="3585211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7" name="Изображение 6" descr="69313171_1295170075_0sch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24" y="1376589"/>
            <a:ext cx="7412352" cy="5019221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21206316">
            <a:off x="1656449" y="4897808"/>
            <a:ext cx="107796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Библия,</a:t>
            </a:r>
          </a:p>
          <a:p>
            <a:r>
              <a:rPr lang="ru-RU" b="1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Матфея </a:t>
            </a:r>
            <a:endParaRPr lang="en-US" b="1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12</a:t>
            </a:r>
            <a:r>
              <a:rPr lang="ru-RU" b="1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:36,37</a:t>
            </a:r>
          </a:p>
          <a:p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 rot="21232455">
            <a:off x="1842446" y="2046178"/>
            <a:ext cx="5802003" cy="31085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Говорю же вам, что за всякое праздное слово, какое скажут люди, дадут они ответ в день </a:t>
            </a:r>
            <a:r>
              <a:rPr lang="en-US" sz="28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</a:t>
            </a:r>
            <a:r>
              <a:rPr lang="ru-RU" sz="28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суда</a:t>
            </a:r>
            <a:r>
              <a:rPr lang="ru-RU" sz="28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: </a:t>
            </a:r>
            <a:r>
              <a:rPr lang="ru-RU" sz="28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ибо от </a:t>
            </a:r>
            <a:r>
              <a:rPr lang="ru-RU" sz="28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слов </a:t>
            </a:r>
            <a:r>
              <a:rPr lang="ru-RU" sz="28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своих </a:t>
            </a:r>
            <a:r>
              <a:rPr lang="en-US" sz="28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</a:t>
            </a:r>
            <a:r>
              <a:rPr lang="ru-RU" sz="28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оправдаешься</a:t>
            </a:r>
            <a:r>
              <a:rPr lang="ru-RU" sz="28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 и </a:t>
            </a:r>
            <a:endParaRPr lang="en-US" sz="2800" b="1" i="1" kern="1200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о</a:t>
            </a:r>
            <a:r>
              <a:rPr lang="ru-RU" sz="28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</a:t>
            </a:r>
            <a:r>
              <a:rPr lang="en-US" sz="2800" b="1" i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8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слов </a:t>
            </a:r>
            <a:r>
              <a:rPr lang="ru-RU" sz="28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своих </a:t>
            </a:r>
            <a:endParaRPr lang="en-US" sz="2800" b="1" i="1" kern="1200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2800" b="1" i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</a:t>
            </a:r>
            <a:r>
              <a:rPr lang="ru-RU" sz="2800" b="1" i="1" kern="1200" dirty="0" err="1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осудишся</a:t>
            </a:r>
            <a:r>
              <a:rPr lang="ru-RU" sz="2800" b="1" i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</a:t>
            </a:r>
            <a:endParaRPr lang="ru-RU" sz="3600" b="1" i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380809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9" name="Изображение 8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50" y="2065663"/>
            <a:ext cx="6318101" cy="472150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1661833" y="2462405"/>
            <a:ext cx="5887342" cy="33855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  <a:r>
              <a:rPr lang="ru-RU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4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Я Господь Бог  твой. Да не будет у тебя других богов перед лицом Моим.</a:t>
            </a:r>
            <a:endParaRPr lang="ru-RU" sz="24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96323" y="1078993"/>
            <a:ext cx="4217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 БОЖИЙ</a:t>
            </a:r>
            <a:endParaRPr lang="ru-RU" sz="48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1051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9" name="Изображение 8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50" y="2065663"/>
            <a:ext cx="6318101" cy="47215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96323" y="1078993"/>
            <a:ext cx="4217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 БОЖИЙ</a:t>
            </a:r>
            <a:endParaRPr lang="ru-RU" sz="48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40221" y="2501205"/>
            <a:ext cx="5753704" cy="27699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II</a:t>
            </a:r>
            <a:endParaRPr lang="ru-RU" sz="4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делай себе кумира… Не поклоняйся им и не служи им.</a:t>
            </a:r>
            <a:endParaRPr lang="ru-RU" sz="24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713543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9" name="Изображение 8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50" y="2065663"/>
            <a:ext cx="6318101" cy="47215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96323" y="1078993"/>
            <a:ext cx="4217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 БОЖИЙ</a:t>
            </a:r>
            <a:endParaRPr lang="ru-RU" sz="48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53617" y="2501205"/>
            <a:ext cx="5887341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III</a:t>
            </a:r>
            <a:r>
              <a:rPr lang="ru-RU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4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произноси имени Бога твоего напрасно…</a:t>
            </a:r>
            <a:endParaRPr lang="ru-RU" sz="24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34428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9" name="Изображение 8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50" y="2065663"/>
            <a:ext cx="6318101" cy="47215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96323" y="1078993"/>
            <a:ext cx="4217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 БОЖИЙ</a:t>
            </a:r>
            <a:endParaRPr lang="ru-RU" sz="48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88736" y="2286798"/>
            <a:ext cx="5999255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IV</a:t>
            </a:r>
            <a:r>
              <a:rPr lang="ru-RU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4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Помни день субботний, чтобы святить его. Шесть дней работа… а день седьмой суббота, Господу Богу твоему. Не делай в оный никакого дела…</a:t>
            </a:r>
            <a:endParaRPr lang="ru-RU" sz="2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628982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9" name="Изображение 8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50" y="2065663"/>
            <a:ext cx="6318101" cy="47215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96323" y="1078993"/>
            <a:ext cx="4217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 БОЖИЙ</a:t>
            </a:r>
            <a:endParaRPr lang="ru-RU" sz="48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53619" y="2332929"/>
            <a:ext cx="5746242" cy="36009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</a:t>
            </a:r>
            <a:r>
              <a:rPr lang="ru-RU" sz="16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36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Почитай отца твоего и матерь твою, что бы продлились дни твои на земле, которую Господь Бог твой дает тебе.</a:t>
            </a:r>
            <a:endParaRPr lang="ru-RU" sz="2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81231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9" name="Изображение 8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50" y="2065663"/>
            <a:ext cx="6318101" cy="47215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96323" y="1078993"/>
            <a:ext cx="4217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 БОЖИЙ</a:t>
            </a:r>
            <a:endParaRPr lang="ru-RU" sz="48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26073" y="2523232"/>
            <a:ext cx="546404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</a:t>
            </a:r>
            <a:r>
              <a:rPr lang="ru-RU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endParaRPr lang="ru-RU" sz="4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убивай</a:t>
            </a:r>
            <a:endParaRPr lang="ru-RU" sz="24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43476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9" name="Изображение 8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50" y="2065663"/>
            <a:ext cx="6318101" cy="47215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96323" y="1078993"/>
            <a:ext cx="4217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 БОЖИЙ</a:t>
            </a:r>
            <a:endParaRPr lang="ru-RU" sz="48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35816" y="2523232"/>
            <a:ext cx="5260234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VII</a:t>
            </a:r>
            <a:r>
              <a:rPr lang="ru-RU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 algn="ctr"/>
            <a:endParaRPr lang="ru-RU" sz="4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0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прелюбодействуй</a:t>
            </a:r>
            <a:endParaRPr lang="ru-RU" sz="24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1636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9" name="Изображение 8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50" y="2065663"/>
            <a:ext cx="6318101" cy="47215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96323" y="1078993"/>
            <a:ext cx="4217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 БОЖИЙ</a:t>
            </a:r>
            <a:endParaRPr lang="ru-RU" sz="48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41749" y="2683543"/>
            <a:ext cx="5432689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VIII</a:t>
            </a:r>
            <a:r>
              <a:rPr lang="ru-RU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endParaRPr lang="ru-RU" sz="4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40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кради</a:t>
            </a:r>
            <a:endParaRPr lang="ru-RU" sz="24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44988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effectLst/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effectLst/>
              <a:latin typeface="Comic Sans MS"/>
              <a:cs typeface="Comic Sans MS"/>
            </a:endParaRPr>
          </a:p>
        </p:txBody>
      </p:sp>
      <p:pic>
        <p:nvPicPr>
          <p:cNvPr id="8" name="Изображение 7" descr="slide_4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4609" y="1924196"/>
            <a:ext cx="5232010" cy="3924007"/>
          </a:xfrm>
          <a:prstGeom prst="rect">
            <a:avLst/>
          </a:prstGeom>
        </p:spPr>
      </p:pic>
      <p:pic>
        <p:nvPicPr>
          <p:cNvPr id="7" name="Изображение 6" descr="44047273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1709" y="448356"/>
            <a:ext cx="8022291" cy="8022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0114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9" name="Изображение 8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50" y="2065663"/>
            <a:ext cx="6318101" cy="47215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96323" y="1078993"/>
            <a:ext cx="4217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 БОЖИЙ</a:t>
            </a:r>
            <a:endParaRPr lang="ru-RU" sz="48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998528" y="2431045"/>
            <a:ext cx="5150490" cy="32008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IX</a:t>
            </a:r>
            <a:r>
              <a:rPr lang="ru-RU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en-US" b="1" kern="1200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4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произноси ложного свидетельства на ближнего твоего</a:t>
            </a:r>
            <a:endParaRPr lang="ru-RU" sz="2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3357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9" name="Изображение 8" descr="0_96489_e12bf2d4_orig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2950" y="2065663"/>
            <a:ext cx="6318101" cy="4721504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96323" y="1078993"/>
            <a:ext cx="421792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ЗАКОН БОЖИЙ</a:t>
            </a:r>
            <a:endParaRPr lang="ru-RU" sz="48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677511" y="2358467"/>
            <a:ext cx="5850693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54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X</a:t>
            </a:r>
            <a:r>
              <a:rPr lang="ru-RU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endParaRPr lang="ru-RU" sz="4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 желай дома ближнего твоего, не желай жены ближнего твоего… Ничего, что у ближнего твоего</a:t>
            </a:r>
            <a:endParaRPr lang="ru-RU" sz="2000" b="1" kern="1200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33245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7" name="Изображение 6" descr="69313171_1295170075_0sch1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5824" y="1376589"/>
            <a:ext cx="7412352" cy="5019221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4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 rot="21220892">
            <a:off x="1673807" y="2178040"/>
            <a:ext cx="592860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Если исповедуем грехи наши, то Он, будучи верен и праведен, простит нам </a:t>
            </a:r>
            <a:r>
              <a:rPr lang="en-US" sz="36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r>
              <a:rPr lang="ru-RU" sz="36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грехи </a:t>
            </a:r>
            <a:r>
              <a:rPr lang="ru-RU" sz="3600" b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наши и </a:t>
            </a:r>
            <a:endParaRPr lang="en-US" sz="3600" b="1" kern="1200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о</a:t>
            </a:r>
            <a:r>
              <a:rPr lang="ru-RU" sz="36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чистит нас </a:t>
            </a:r>
            <a:r>
              <a:rPr lang="ru-RU" sz="3600" b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 </a:t>
            </a:r>
            <a:endParaRPr lang="en-US" sz="3600" b="1" kern="1200" dirty="0" smtClean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3600" b="1" kern="1200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           всякой </a:t>
            </a:r>
            <a:r>
              <a:rPr lang="ru-RU" sz="3600" b="1" kern="1200" dirty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неправды. </a:t>
            </a:r>
          </a:p>
        </p:txBody>
      </p:sp>
      <p:sp>
        <p:nvSpPr>
          <p:cNvPr id="8" name="TextBox 7"/>
          <p:cNvSpPr txBox="1"/>
          <p:nvPr/>
        </p:nvSpPr>
        <p:spPr>
          <a:xfrm rot="21225229">
            <a:off x="1458422" y="4995673"/>
            <a:ext cx="148976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Библия</a:t>
            </a:r>
            <a:r>
              <a:rPr lang="ru-RU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,</a:t>
            </a:r>
            <a:endParaRPr lang="en-US" b="1" dirty="0" smtClean="0">
              <a:ln w="1905"/>
              <a:solidFill>
                <a:srgbClr val="32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b="1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 Иоанна 1:9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27617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10" name="Изображение 9" descr="0001-001-A.S.-Pushki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483965">
            <a:off x="3780819" y="2123197"/>
            <a:ext cx="3129189" cy="3694482"/>
          </a:xfrm>
          <a:prstGeom prst="rect">
            <a:avLst/>
          </a:prstGeom>
        </p:spPr>
      </p:pic>
      <p:pic>
        <p:nvPicPr>
          <p:cNvPr id="7" name="Изображение 6" descr="9483a578625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353" y="1130639"/>
            <a:ext cx="4962222" cy="55111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566858">
            <a:off x="3552931" y="5504936"/>
            <a:ext cx="3084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С. Пушкин </a:t>
            </a:r>
          </a:p>
        </p:txBody>
      </p:sp>
    </p:spTree>
    <p:extLst>
      <p:ext uri="{BB962C8B-B14F-4D97-AF65-F5344CB8AC3E}">
        <p14:creationId xmlns:p14="http://schemas.microsoft.com/office/powerpoint/2010/main" val="822831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9" name="Содержимое 5" descr="happyfamily.jpg"/>
          <p:cNvPicPr>
            <a:picLocks noGrp="1"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0524" r="-10524"/>
          <a:stretch>
            <a:fillRect/>
          </a:stretch>
        </p:blipFill>
        <p:spPr>
          <a:xfrm>
            <a:off x="728233" y="1789844"/>
            <a:ext cx="7729967" cy="4205828"/>
          </a:xfrm>
          <a:prstGeom prst="rect">
            <a:avLst/>
          </a:prstGeom>
        </p:spPr>
      </p:pic>
      <p:pic>
        <p:nvPicPr>
          <p:cNvPr id="8" name="Изображение 7" descr="44047273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" y="0"/>
            <a:ext cx="9334377" cy="93343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5436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15" name="Изображение 1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3266" y="307967"/>
            <a:ext cx="9525000" cy="1171575"/>
          </a:xfrm>
          <a:prstGeom prst="rect">
            <a:avLst/>
          </a:prstGeom>
        </p:spPr>
      </p:pic>
      <p:pic>
        <p:nvPicPr>
          <p:cNvPr id="6" name="Изображение 5" descr="0001-001-A.S.-Pushkin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993773">
            <a:off x="6265081" y="2233890"/>
            <a:ext cx="1857146" cy="2419479"/>
          </a:xfrm>
          <a:prstGeom prst="rect">
            <a:avLst/>
          </a:prstGeom>
        </p:spPr>
      </p:pic>
      <p:pic>
        <p:nvPicPr>
          <p:cNvPr id="12" name="Изображение 11" descr="mediapreview.jp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121361">
            <a:off x="6952888" y="20624"/>
            <a:ext cx="1904495" cy="2372384"/>
          </a:xfrm>
          <a:prstGeom prst="rect">
            <a:avLst/>
          </a:prstGeom>
        </p:spPr>
      </p:pic>
      <p:pic>
        <p:nvPicPr>
          <p:cNvPr id="5" name="Изображение 4" descr="50531063_MartinLuther1532.jpg"/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660"/>
          <a:stretch/>
        </p:blipFill>
        <p:spPr>
          <a:xfrm rot="1047879">
            <a:off x="5647887" y="4517000"/>
            <a:ext cx="1721110" cy="2470856"/>
          </a:xfrm>
          <a:prstGeom prst="rect">
            <a:avLst/>
          </a:prstGeom>
        </p:spPr>
      </p:pic>
      <p:pic>
        <p:nvPicPr>
          <p:cNvPr id="7" name="Изображение 6" descr="0_6a836_f53643eb_orig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918251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01851" y="1798235"/>
            <a:ext cx="471120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О ЗЕМНОМ 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И</a:t>
            </a:r>
          </a:p>
          <a:p>
            <a:pPr algn="ctr"/>
            <a:r>
              <a:rPr lang="ru-RU" sz="5400" b="1" dirty="0" smtClean="0">
                <a:ln w="1905"/>
                <a:solidFill>
                  <a:srgbClr val="326B64"/>
                </a:solidFill>
                <a:effectLst>
                  <a:glow rad="63500">
                    <a:schemeClr val="bg1">
                      <a:alpha val="67000"/>
                    </a:schemeClr>
                  </a:glow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radley Hand Bold"/>
                <a:cs typeface="Bradley Hand Bold"/>
              </a:rPr>
              <a:t> ВЕЧНОМ</a:t>
            </a:r>
            <a:endParaRPr lang="ru-RU" sz="5400" b="1" dirty="0">
              <a:ln w="1905"/>
              <a:solidFill>
                <a:srgbClr val="326B64"/>
              </a:solidFill>
              <a:effectLst>
                <a:glow rad="63500">
                  <a:schemeClr val="bg1">
                    <a:alpha val="67000"/>
                  </a:schemeClr>
                </a:glow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Bradley Hand Bold"/>
              <a:cs typeface="Bradley Hand Bold"/>
            </a:endParaRPr>
          </a:p>
        </p:txBody>
      </p:sp>
    </p:spTree>
    <p:extLst>
      <p:ext uri="{BB962C8B-B14F-4D97-AF65-F5344CB8AC3E}">
        <p14:creationId xmlns:p14="http://schemas.microsoft.com/office/powerpoint/2010/main" val="25727126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8" name="Изображение 7" descr="69ddde9c3d3437321d72ba3a234ba684.jpg"/>
          <p:cNvPicPr>
            <a:picLocks noChangeAspect="1"/>
          </p:cNvPicPr>
          <p:nvPr/>
        </p:nvPicPr>
        <p:blipFill>
          <a:blip r:embed="rId5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11555">
            <a:off x="3834228" y="2092619"/>
            <a:ext cx="3234120" cy="3784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Изображение 6" descr="9483a578625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353" y="1130639"/>
            <a:ext cx="4962222" cy="55111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566858">
            <a:off x="3552931" y="5504936"/>
            <a:ext cx="3084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С. Пушкин </a:t>
            </a:r>
          </a:p>
        </p:txBody>
      </p:sp>
    </p:spTree>
    <p:extLst>
      <p:ext uri="{BB962C8B-B14F-4D97-AF65-F5344CB8AC3E}">
        <p14:creationId xmlns:p14="http://schemas.microsoft.com/office/powerpoint/2010/main" val="11173260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8" name="Изображение 7" descr="f_15998357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2598" y="1549517"/>
            <a:ext cx="3192111" cy="46585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Изображение 6" descr="44047273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558419" y="-169435"/>
            <a:ext cx="6866189" cy="6866189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015092" y="5346412"/>
            <a:ext cx="2543327" cy="5847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kern="1200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Александр </a:t>
            </a:r>
            <a:r>
              <a:rPr lang="en-US" sz="3200" b="1" kern="1200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</a:t>
            </a:r>
            <a:endParaRPr lang="ru-RU" sz="3200" b="1" kern="1200" dirty="0">
              <a:ln w="1905"/>
              <a:solidFill>
                <a:srgbClr val="32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099009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10" name="Изображение 9" descr="Пушкин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08190">
            <a:off x="3784857" y="2109881"/>
            <a:ext cx="3197411" cy="3311506"/>
          </a:xfrm>
          <a:prstGeom prst="rect">
            <a:avLst/>
          </a:prstGeom>
        </p:spPr>
      </p:pic>
      <p:pic>
        <p:nvPicPr>
          <p:cNvPr id="7" name="Изображение 6" descr="9483a5786259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0353" y="1130639"/>
            <a:ext cx="4962222" cy="551112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 rot="566858">
            <a:off x="3552931" y="5504936"/>
            <a:ext cx="30842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А. С. Пушкин </a:t>
            </a:r>
          </a:p>
        </p:txBody>
      </p:sp>
    </p:spTree>
    <p:extLst>
      <p:ext uri="{BB962C8B-B14F-4D97-AF65-F5344CB8AC3E}">
        <p14:creationId xmlns:p14="http://schemas.microsoft.com/office/powerpoint/2010/main" val="22309919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8" name="Изображение 7" descr="Natalia_Pushkina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2003" y="1296349"/>
            <a:ext cx="3470397" cy="460820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Изображение 6" descr="44047273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3124431" y="-384584"/>
            <a:ext cx="6805716" cy="680571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" y="5959467"/>
            <a:ext cx="5543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kern="1200" dirty="0" smtClean="0">
                <a:ln w="1905"/>
                <a:solidFill>
                  <a:srgbClr val="326B64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Наталья Николаевна Гончарова</a:t>
            </a:r>
            <a:endParaRPr lang="ru-RU" sz="2800" b="1" kern="1200" dirty="0">
              <a:ln w="1905"/>
              <a:solidFill>
                <a:srgbClr val="326B64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715994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8" name="Изображение 7" descr="Пушкины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431"/>
          <a:stretch/>
        </p:blipFill>
        <p:spPr>
          <a:xfrm>
            <a:off x="685800" y="1587975"/>
            <a:ext cx="7772400" cy="5003493"/>
          </a:xfrm>
          <a:prstGeom prst="rect">
            <a:avLst/>
          </a:prstGeom>
        </p:spPr>
      </p:pic>
      <p:pic>
        <p:nvPicPr>
          <p:cNvPr id="7" name="Изображение 6" descr="0_96489_e12bf2d4_orig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88" y="1404388"/>
            <a:ext cx="8172873" cy="538185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5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2543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Название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Изображение 3" descr="background_spot_light_69134_2048x115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Изображение 4" descr="DividerSwirl.png"/>
          <p:cNvPicPr>
            <a:picLocks noChangeAspect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  <a:alphaModFix amt="44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54000" y="448356"/>
            <a:ext cx="9525000" cy="11715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558419" y="186746"/>
            <a:ext cx="5406572" cy="523220"/>
          </a:xfrm>
          <a:prstGeom prst="rect">
            <a:avLst/>
          </a:prstGeom>
          <a:noFill/>
          <a:effectLst>
            <a:reflection blurRad="6350" stA="52000" endA="300" endPos="35000" dir="5400000" sy="-100000" algn="bl" rotWithShape="0"/>
          </a:effectLst>
        </p:spPr>
        <p:txBody>
          <a:bodyPr wrap="square" rtlCol="0">
            <a:spAutoFit/>
          </a:bodyPr>
          <a:lstStyle/>
          <a:p>
            <a:pPr algn="r"/>
            <a:r>
              <a:rPr lang="ru-RU" sz="2800" b="1" dirty="0" smtClean="0">
                <a:solidFill>
                  <a:schemeClr val="bg1"/>
                </a:solidFill>
                <a:latin typeface="Comic Sans MS"/>
                <a:cs typeface="Comic Sans MS"/>
              </a:rPr>
              <a:t>О ЗЕМНОМ И ВЕЧНОМ</a:t>
            </a:r>
            <a:endParaRPr lang="ru-RU" sz="2800" b="1" dirty="0">
              <a:solidFill>
                <a:schemeClr val="bg1"/>
              </a:solidFill>
              <a:latin typeface="Comic Sans MS"/>
              <a:cs typeface="Comic Sans MS"/>
            </a:endParaRPr>
          </a:p>
        </p:txBody>
      </p:sp>
      <p:pic>
        <p:nvPicPr>
          <p:cNvPr id="8" name="Изображение 7" descr="-26-728.jp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6692" y="1836796"/>
            <a:ext cx="5810839" cy="4098808"/>
          </a:xfrm>
          <a:prstGeom prst="rect">
            <a:avLst/>
          </a:prstGeom>
        </p:spPr>
      </p:pic>
      <p:pic>
        <p:nvPicPr>
          <p:cNvPr id="7" name="Изображение 6" descr="440472730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0" y="186746"/>
            <a:ext cx="8948479" cy="8948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95164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8689</TotalTime>
  <Words>600</Words>
  <Application>Microsoft Macintosh PowerPoint</Application>
  <PresentationFormat>Экран (4:3)</PresentationFormat>
  <Paragraphs>126</Paragraphs>
  <Slides>35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35</vt:i4>
      </vt:variant>
    </vt:vector>
  </HeadingPairs>
  <TitlesOfParts>
    <vt:vector size="3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Лариса</dc:creator>
  <cp:lastModifiedBy>Лариса</cp:lastModifiedBy>
  <cp:revision>52</cp:revision>
  <dcterms:created xsi:type="dcterms:W3CDTF">2017-03-14T14:09:00Z</dcterms:created>
  <dcterms:modified xsi:type="dcterms:W3CDTF">2017-05-15T19:10:05Z</dcterms:modified>
</cp:coreProperties>
</file>